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A0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DE2CB-0A6F-3476-CC16-E2EDD5132D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F9FC26-029A-9B8D-9067-A97D5F878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45E42-25FF-CC20-492F-CCCF6945B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BBF3-BF99-40D0-B53D-6EA1A86C4634}" type="datetimeFigureOut">
              <a:rPr lang="en-CA" smtClean="0"/>
              <a:t>2022-06-23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C1B0C-4466-6DDA-D2E9-D12B75316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ELAA.AB.CA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58B75-042C-4DD2-AAB6-0A59F3E74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FA82-EC7D-4B79-93A3-3BDDAD8AB7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861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331CD-6750-403A-5445-CDDD1C2B8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F4674D-C6CE-46B6-739D-8C9B0C4446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F8ED3-49B2-4A06-F295-276C13440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BBF3-BF99-40D0-B53D-6EA1A86C4634}" type="datetimeFigureOut">
              <a:rPr lang="en-CA" smtClean="0"/>
              <a:t>2022-06-23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DE983-4476-8986-709D-43A48BFA4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9F855-D7B6-933A-4BA7-EA304EC13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FA82-EC7D-4B79-93A3-3BDDAD8AB7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183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1BDD75-7638-384E-12C0-C5CFA4B82F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039D10-6D16-9E0E-7AA9-2C861D17E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BF219-B09E-7D74-B229-9F6DD5BD4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BBF3-BF99-40D0-B53D-6EA1A86C4634}" type="datetimeFigureOut">
              <a:rPr lang="en-CA" smtClean="0"/>
              <a:t>2022-06-23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B70C3-5CA5-C551-E87A-FA0A5AFFC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396E7-AFA1-7348-F9AF-0FF712AC4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FA82-EC7D-4B79-93A3-3BDDAD8AB7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395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65899-6F78-8F8D-3BD4-A023802E8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491E7-E54F-EEE3-9376-A1AA4AF19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CC32A-A0E3-A3B1-D296-341F4E5D3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BBF3-BF99-40D0-B53D-6EA1A86C4634}" type="datetimeFigureOut">
              <a:rPr lang="en-CA" smtClean="0"/>
              <a:t>2022-06-23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0729A-64C3-4739-BE7F-43155FAF6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E5619-B187-EB72-B6ED-DC4D5D4B5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FA82-EC7D-4B79-93A3-3BDDAD8AB7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32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E5303-FE3E-A5BD-D749-5A9D32ACB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A05DD0-7EA2-231E-ECEB-DDCF667F7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A4DCD-572E-D9FD-F67B-B4CD18D0A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BBF3-BF99-40D0-B53D-6EA1A86C4634}" type="datetimeFigureOut">
              <a:rPr lang="en-CA" smtClean="0"/>
              <a:t>2022-06-23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38A209-74C1-DBC4-3F81-3AB1F60AC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F1082-DC80-C09C-1794-79FD21020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FA82-EC7D-4B79-93A3-3BDDAD8AB7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898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DAA6F-BFC4-0251-35EC-8D7DC5899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B66E7-D8EC-AC04-95D7-5C781B235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FC653-73F1-7E61-2565-EB59F9CBF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6462E8-260F-8ED5-D0CE-2C456C464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BBF3-BF99-40D0-B53D-6EA1A86C4634}" type="datetimeFigureOut">
              <a:rPr lang="en-CA" smtClean="0"/>
              <a:t>2022-06-23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4461A-3D46-49E9-2F80-50A7D582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20C879-2DEB-F276-E05B-7AD6AF482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FA82-EC7D-4B79-93A3-3BDDAD8AB7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2958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AFCDF-61A7-6462-B8B7-577F43566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94F314-90DC-D2E7-1BB0-381B4A347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DAA51-D312-D1E4-26E6-0AE2A9A92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2A85D3-C444-0A71-06B1-B07AC3D2BE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65093A-9C95-5129-D255-52767D506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00D065-0DB2-6CE7-BF9E-72FF0E68D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BBF3-BF99-40D0-B53D-6EA1A86C4634}" type="datetimeFigureOut">
              <a:rPr lang="en-CA" smtClean="0"/>
              <a:t>2022-06-23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FA4896-0F24-A483-1BEC-737597886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B67C93-5759-9DAD-B916-B89D6604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FA82-EC7D-4B79-93A3-3BDDAD8AB7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035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08128-11E5-5035-1ABC-DFF3D0E70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B7A447-0D6B-0303-2D81-90D29EC94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BBF3-BF99-40D0-B53D-6EA1A86C4634}" type="datetimeFigureOut">
              <a:rPr lang="en-CA" smtClean="0"/>
              <a:t>2022-06-23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EDDD81-D62D-BBDA-E838-491D92DA5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79586A-87FD-DCFE-3FF5-B06764B03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FA82-EC7D-4B79-93A3-3BDDAD8AB7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375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683CCA-580F-C804-0A37-978C7DA5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BBF3-BF99-40D0-B53D-6EA1A86C4634}" type="datetimeFigureOut">
              <a:rPr lang="en-CA" smtClean="0"/>
              <a:t>2022-06-23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A25CF3-9BEA-6137-CD13-C016EAC2B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B36596-AF28-DB94-C14A-43A35CCC9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FA82-EC7D-4B79-93A3-3BDDAD8AB7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543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1AB6D-2D2B-C6D6-65D0-7D2299981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E8B6E-B4D7-9F97-D760-73A4AB68D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6EFB5A-A0F4-2AB4-5054-8DBCEFA71B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43F270-AB98-98AB-D3AD-A2AE23CA4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BBF3-BF99-40D0-B53D-6EA1A86C4634}" type="datetimeFigureOut">
              <a:rPr lang="en-CA" smtClean="0"/>
              <a:t>2022-06-23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EE4146-A82A-DFE9-FA50-EB00EF18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6C12C9-A420-47F8-A88B-F8941EE1C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FA82-EC7D-4B79-93A3-3BDDAD8AB7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290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0EFE8-7160-A419-05AD-28F08D0F0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63188-FD62-74CE-1489-F7C586357A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DE1F27-B31E-4CCA-0093-83F79194B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075D31-D9B4-F817-F707-148796A24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BBF3-BF99-40D0-B53D-6EA1A86C4634}" type="datetimeFigureOut">
              <a:rPr lang="en-CA" smtClean="0"/>
              <a:t>2022-06-23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D884AA-E3B5-3579-6E4E-8E636BE0B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0FB16-9B9A-D82E-24B7-D9905A579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FA82-EC7D-4B79-93A3-3BDDAD8AB7E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823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DE4F74-4F27-18EA-6B9C-0079F72C0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D5C7C-DD80-A998-EBA0-99024C386C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87A67-D1AD-9C93-5C45-60BD21ECA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6A9C4-5AB1-0D28-ECFF-FDC0302F34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rgbClr val="17A0C7"/>
                </a:solidFill>
              </a:defRPr>
            </a:lvl1pPr>
          </a:lstStyle>
          <a:p>
            <a:r>
              <a:rPr lang="en-CA" dirty="0"/>
              <a:t>ELAA.AB.CA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B4482-4BB8-7C37-30E6-4B77ADC3D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2FA82-EC7D-4B79-93A3-3BDDAD8AB7E0}" type="slidenum">
              <a:rPr lang="en-CA" smtClean="0"/>
              <a:t>‹#›</a:t>
            </a:fld>
            <a:endParaRPr lang="en-CA" dirty="0"/>
          </a:p>
        </p:txBody>
      </p:sp>
      <p:pic>
        <p:nvPicPr>
          <p:cNvPr id="8" name="Picture 7" descr="Graphical user interface&#10;&#10;Description automatically generated">
            <a:extLst>
              <a:ext uri="{FF2B5EF4-FFF2-40B4-BE49-F238E27FC236}">
                <a16:creationId xmlns:a16="http://schemas.microsoft.com/office/drawing/2014/main" id="{A3B3F07C-FAD2-7AB9-AD91-E766F2256BB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43857"/>
            <a:ext cx="10521950" cy="46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34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3786E6B-8E2E-1F98-77AA-E4EB8F450DA4}"/>
              </a:ext>
            </a:extLst>
          </p:cNvPr>
          <p:cNvSpPr txBox="1">
            <a:spLocks/>
          </p:cNvSpPr>
          <p:nvPr/>
        </p:nvSpPr>
        <p:spPr>
          <a:xfrm>
            <a:off x="3150353" y="497298"/>
            <a:ext cx="5891289" cy="1208957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solidFill>
                  <a:srgbClr val="17A0C7"/>
                </a:solidFill>
              </a:rPr>
              <a:t>Monday, September</a:t>
            </a:r>
            <a:r>
              <a:rPr lang="en-US" sz="4400" b="1" baseline="0" dirty="0">
                <a:solidFill>
                  <a:srgbClr val="17A0C7"/>
                </a:solidFill>
              </a:rPr>
              <a:t> 14</a:t>
            </a:r>
          </a:p>
          <a:p>
            <a:r>
              <a:rPr lang="en-US" sz="3600" dirty="0">
                <a:solidFill>
                  <a:srgbClr val="243746"/>
                </a:solidFill>
              </a:rPr>
              <a:t>9</a:t>
            </a:r>
            <a:r>
              <a:rPr lang="en-US" sz="3600" baseline="0" dirty="0">
                <a:solidFill>
                  <a:srgbClr val="243746"/>
                </a:solidFill>
              </a:rPr>
              <a:t>:30am-11:00am</a:t>
            </a:r>
            <a:endParaRPr lang="en-CA" sz="3600" dirty="0">
              <a:solidFill>
                <a:srgbClr val="243746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DE68F36-F1D1-2BF4-E8C1-6C3AB81566B2}"/>
              </a:ext>
            </a:extLst>
          </p:cNvPr>
          <p:cNvSpPr txBox="1">
            <a:spLocks/>
          </p:cNvSpPr>
          <p:nvPr/>
        </p:nvSpPr>
        <p:spPr>
          <a:xfrm>
            <a:off x="4410679" y="167274"/>
            <a:ext cx="3370639" cy="37665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Date, Time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15559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Concordia University of Edmonton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Campbell</dc:creator>
  <cp:lastModifiedBy>Angela Campbell</cp:lastModifiedBy>
  <cp:revision>3</cp:revision>
  <dcterms:created xsi:type="dcterms:W3CDTF">2022-06-23T17:44:57Z</dcterms:created>
  <dcterms:modified xsi:type="dcterms:W3CDTF">2022-06-23T17:55:33Z</dcterms:modified>
</cp:coreProperties>
</file>